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5"/>
  </p:notesMasterIdLst>
  <p:sldIdLst>
    <p:sldId id="3284" r:id="rId5"/>
    <p:sldId id="2569" r:id="rId6"/>
    <p:sldId id="3275" r:id="rId7"/>
    <p:sldId id="2542" r:id="rId8"/>
    <p:sldId id="3277" r:id="rId9"/>
    <p:sldId id="3283" r:id="rId10"/>
    <p:sldId id="3285" r:id="rId11"/>
    <p:sldId id="3288" r:id="rId12"/>
    <p:sldId id="3289" r:id="rId13"/>
    <p:sldId id="2558" r:id="rId14"/>
  </p:sldIdLst>
  <p:sldSz cx="9144000" cy="5143500" type="screen16x9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3"/>
    <p:restoredTop sz="95788"/>
  </p:normalViewPr>
  <p:slideViewPr>
    <p:cSldViewPr snapToGrid="0">
      <p:cViewPr varScale="1">
        <p:scale>
          <a:sx n="103" d="100"/>
          <a:sy n="103" d="100"/>
        </p:scale>
        <p:origin x="168" y="1152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12.01.21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39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00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7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38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10. November 2020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846659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Grundsätze für die Erstellung einer digitalen UI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CH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Jessica </a:t>
            </a:r>
            <a:r>
              <a:rPr lang="de-CH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Svahn</a:t>
            </a:r>
            <a:r>
              <a:rPr lang="de-CH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endParaRPr lang="de-CH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CH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Geschäftsleitung Bereich G, HSG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r>
              <a:rPr lang="de-DE" sz="1400" dirty="0"/>
              <a:t> und Vorstellungsrunde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Vorstellung Ausgangslage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Background des </a:t>
            </a:r>
            <a:r>
              <a:rPr lang="de-DE" sz="1400" dirty="0" err="1"/>
              <a:t>Gesprächpartners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Aktuelle Bedarfskalkulation im Betrieb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Verbesserungspotenziale aktuelle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Visualisierung der Bedarfsplanung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Weitere Aspekte eines Bedarfsplanungstools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 dirty="0">
                <a:solidFill>
                  <a:prstClr val="black"/>
                </a:solidFill>
                <a:latin typeface="Calibri"/>
              </a:rPr>
              <a:t>15-20 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BACKGROUND DES GESPRÄCHPARTNERS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lange arbeiten Sie schon in der Gastronomie / in Ihrem Betrieb?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4 ein halb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jahre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, Krankenschwester, vorher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Unisport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, dann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Unibar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,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sind ihre Aufgaben (neben dem eigentlichen Kochen)? 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Leitung von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Meetingpoint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 Eventlocation,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Adhoc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 (Studentenbar) und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TheCo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Tagescafe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</a:rPr>
              <a:t>Administative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 Leitung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Geschäfsleitung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Gehört der Einkauf / Bedarfsplanung zu Ihrem Tätigkeitsbereich?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Ja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Verständnis über die Historie, die Erfahrung und die Position der Person in der Organisation erlangen 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AKTUELLE BEDARFSKALKULATION IM BETRIEB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Wie funktioniert die aktuelle Bedarfsplanung der Gerichte / Lebensmittel?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Planung basiert auf Peaks (Lernphase, Break, Prüfungsabgabe)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Erfahrungswissen -&gt; Prüfungsabgabe = mehr Personal, mehr Getränke,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Eventlokal: historische Daten, was ist im Lager? Darauf basierend Spezialpreise oder Angebote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Trink des Abends um Bedarf zu steuern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Ablaufdatum berücksichtigen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Lieferzeit berücksichtigen, Marketing darauf ausrichten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aktuell eine Übersicht auf der ersichtlich ist, was und in welcher Menge eingekauft werden muss?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</a:rPr>
              <a:t>FiFo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 Lagersystem, analoges Bestellsystem,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Bestellsliste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lvl="1"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Welche weiteren Informationen sind wichtig bei der Bedarfsplanung?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Glühwein hat hohe Marge -&gt; früher mit dem Vertrieb angefangen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Andere Sachen ausprobieren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 err="1">
                <a:solidFill>
                  <a:schemeClr val="tx1"/>
                </a:solidFill>
                <a:latin typeface="Calibri"/>
              </a:rPr>
              <a:t>Saisonalität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742950" lvl="1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für den Kunden reduzieren, um Überforderung zu reduzieren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aktuelle Bedarfsplanung und den Einkauf der verschiedenen Gerichte erlangen  </a:t>
            </a:r>
          </a:p>
        </p:txBody>
      </p:sp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VERBESSERUNGSPOTENZIALE AKTUELLE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ist aktuell verbesserungswürdig an der Bedarfsplanung?</a:t>
            </a:r>
          </a:p>
          <a:p>
            <a:pPr marL="742950" lvl="1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Was könnte in Ihrer Bedarfsplanung einfacher gestaltet sein?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Gibt es Wünsche, Anregungen, Verbesserungspotenzial?</a:t>
            </a:r>
          </a:p>
          <a:p>
            <a:pPr marL="285750" indent="-285750" defTabSz="402325">
              <a:buFont typeface="Arial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Den optimalen Prozess einer bedürfnisgerechten Bedarfsplanung eruieren</a:t>
            </a:r>
          </a:p>
        </p:txBody>
      </p:sp>
    </p:spTree>
    <p:extLst>
      <p:ext uri="{BB962C8B-B14F-4D97-AF65-F5344CB8AC3E}">
        <p14:creationId xmlns:p14="http://schemas.microsoft.com/office/powerpoint/2010/main" val="13632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VISUALISIERUNG DER BEDARFSPLANUNG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894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Ist es für Sie entscheidender, eine Erklärung über die Funktionsweise des Algorithmus zu erhalten, oder eine die die aktuell ausgesprochene Empfehlung erklärt?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Welche Informationen  / Funktionen müssen auf einer Visualisierung zur Bedarfsplanung integriert sein?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Schönes / Schlechtes Wetter -&gt;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Saisionalitäten</a:t>
            </a: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Lagersystem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Kundschaft beachten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Verschiedene Szenarios anbieten,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Wetter,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Zeitplan,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Spezielle Veranstaltungen an der HSG, Bedarf einzelner Produkte  basierend auf spezifischen Events, Wurst -&gt; Bier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Personalkalkulation, Umsatzübersicht, 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Interaktion mit dem Tool sehr wichtig, Benutzer hat die Kontrolle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Rabattaktionen</a:t>
            </a: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muss die Visualisierung gestaltet sein, damit sie am meisten Wert stiftet? (Beispiele zeigen)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Wenig und einfach verständlicher Text, mit Bilder arbeiten</a:t>
            </a: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Gibt es bestimmte Vorlieben über die Art der Visualisierung oder andere Bedürfnisse die Sie noch gerne ergänzen möchten?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Verständnis für die Nutzung eines nutzerfreundlichen und einfach verständlichen Visualisierung erlangen</a:t>
            </a:r>
          </a:p>
        </p:txBody>
      </p:sp>
    </p:spTree>
    <p:extLst>
      <p:ext uri="{BB962C8B-B14F-4D97-AF65-F5344CB8AC3E}">
        <p14:creationId xmlns:p14="http://schemas.microsoft.com/office/powerpoint/2010/main" val="86689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WEITERE ASPEKTE EINES BEDARFSPLANUNGSTOOLS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744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Wie wichtig ist Ihnen, dass Sie die Vorschläge des Tools nachvollziehen können?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Sehr, muss HSG spezifische Faktoren mit einbeziehen, Zeit, Break, Ende 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Unisport</a:t>
            </a: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 und Vorlesungen, Vereine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Elemente müsste ein solches Tool aufweisen, damit Sie den Empfehlung dessen vertrauen können?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Wäre eine interaktive „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What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If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…“ Funktion hilfreich, die unterschiedliche Szenarios simulieren kann?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ja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Inwiefern müssten verschiedene Zeithorizonte betrachtet werden, da sich Lebensmittel unterschiedlich lange halten oder aufgrund von </a:t>
            </a:r>
            <a:r>
              <a:rPr lang="de-DE" sz="1200" dirty="0" err="1">
                <a:solidFill>
                  <a:schemeClr val="tx1"/>
                </a:solidFill>
                <a:latin typeface="Calibri"/>
              </a:rPr>
              <a:t>Saisonalitäten</a:t>
            </a:r>
            <a:r>
              <a:rPr lang="de-DE" sz="1200" dirty="0">
                <a:solidFill>
                  <a:schemeClr val="tx1"/>
                </a:solidFill>
                <a:latin typeface="Calibri"/>
              </a:rPr>
              <a:t>, Nachfrageschwankungen etc.?</a:t>
            </a:r>
          </a:p>
          <a:p>
            <a:pPr marL="742950" lvl="1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Ja</a:t>
            </a:r>
          </a:p>
          <a:p>
            <a:pPr marL="285750" indent="-285750" defTabSz="402325">
              <a:buFont typeface="Arial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</a:rPr>
              <a:t>Muss man einzelne Gerichte oder andere Faktoren ausklammern können bspw. (Ausklammern von bestimmten Lebensmitteln aufgrund Allergien oder Geschmacksvorlieben, bei saisonalen Gerichten etc.)</a:t>
            </a:r>
          </a:p>
          <a:p>
            <a:pPr marL="285750" indent="-285750" defTabSz="402325">
              <a:buFont typeface="Arial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Wäre es hilfreich, wenn Empfehlungen im Sinne eines „</a:t>
            </a:r>
            <a:r>
              <a:rPr lang="de-DE" sz="1200" dirty="0" err="1">
                <a:solidFill>
                  <a:schemeClr val="tx1"/>
                </a:solidFill>
                <a:latin typeface="Calibri"/>
                <a:cs typeface="Calibri"/>
              </a:rPr>
              <a:t>Recommender</a:t>
            </a: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 Systems“, welche Vorschläge zu anderen Gerichten gibt, integriert sind?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Welche weiteren Funktionen müsste ein Tool zur Bedarfsplanung von Gerichten aufweisen?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Calibri"/>
                <a:cs typeface="Calibri"/>
              </a:rPr>
              <a:t>Personalberechnung, Umsatzübersicht, Kombinationsangebote vorschlagen</a:t>
            </a:r>
          </a:p>
          <a:p>
            <a:pPr marL="742950" lvl="1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 defTabSz="402325"/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/>
              <a:t>Ziel: Probleme und Limitationen der Datennutzung verstehen.</a:t>
            </a:r>
          </a:p>
        </p:txBody>
      </p:sp>
    </p:spTree>
    <p:extLst>
      <p:ext uri="{BB962C8B-B14F-4D97-AF65-F5344CB8AC3E}">
        <p14:creationId xmlns:p14="http://schemas.microsoft.com/office/powerpoint/2010/main" val="234658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ABSCHLIESSENDE FRAGEN</a:t>
            </a: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Gibt es bei Ihnen im Unternehmen irgendwelche Tools oder Applikationen die mit Maschine Learning oder KI arbeiten?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Sonstige Fragen zum Thema klären.</a:t>
            </a:r>
          </a:p>
        </p:txBody>
      </p:sp>
    </p:spTree>
    <p:extLst>
      <p:ext uri="{BB962C8B-B14F-4D97-AF65-F5344CB8AC3E}">
        <p14:creationId xmlns:p14="http://schemas.microsoft.com/office/powerpoint/2010/main" val="315678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761</Words>
  <Application>Microsoft Macintosh PowerPoint</Application>
  <PresentationFormat>Bildschirmpräsentation (16:9)</PresentationFormat>
  <Paragraphs>126</Paragraphs>
  <Slides>10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29</cp:revision>
  <cp:lastPrinted>2020-03-29T12:41:23Z</cp:lastPrinted>
  <dcterms:created xsi:type="dcterms:W3CDTF">2019-10-08T08:06:46Z</dcterms:created>
  <dcterms:modified xsi:type="dcterms:W3CDTF">2021-01-12T10:17:52Z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